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389" r:id="rId6"/>
    <p:sldId id="317" r:id="rId7"/>
    <p:sldId id="392" r:id="rId8"/>
    <p:sldId id="393" r:id="rId9"/>
    <p:sldId id="395" r:id="rId10"/>
    <p:sldId id="396" r:id="rId11"/>
    <p:sldId id="397" r:id="rId12"/>
    <p:sldId id="398" r:id="rId13"/>
    <p:sldId id="399" r:id="rId14"/>
    <p:sldId id="272" r:id="rId15"/>
    <p:sldId id="3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E5B87-E126-4B69-8C3E-59B71040C369}" v="12" dt="2023-01-23T19:38:32.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3725" autoAdjust="0"/>
  </p:normalViewPr>
  <p:slideViewPr>
    <p:cSldViewPr snapToGrid="0">
      <p:cViewPr varScale="1">
        <p:scale>
          <a:sx n="70" d="100"/>
          <a:sy n="70" d="100"/>
        </p:scale>
        <p:origin x="536" y="4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Ramos" userId="826c975bec02ce65" providerId="LiveId" clId="{C51E5B87-E126-4B69-8C3E-59B71040C369}"/>
    <pc:docChg chg="delSld modSld">
      <pc:chgData name="Justin Ramos" userId="826c975bec02ce65" providerId="LiveId" clId="{C51E5B87-E126-4B69-8C3E-59B71040C369}" dt="2023-01-23T19:38:32.986" v="52"/>
      <pc:docMkLst>
        <pc:docMk/>
      </pc:docMkLst>
      <pc:sldChg chg="modTransition">
        <pc:chgData name="Justin Ramos" userId="826c975bec02ce65" providerId="LiveId" clId="{C51E5B87-E126-4B69-8C3E-59B71040C369}" dt="2023-01-23T19:38:11.943" v="41"/>
        <pc:sldMkLst>
          <pc:docMk/>
          <pc:sldMk cId="752814286" sldId="257"/>
        </pc:sldMkLst>
      </pc:sldChg>
      <pc:sldChg chg="modTransition">
        <pc:chgData name="Justin Ramos" userId="826c975bec02ce65" providerId="LiveId" clId="{C51E5B87-E126-4B69-8C3E-59B71040C369}" dt="2023-01-23T19:38:31.186" v="51"/>
        <pc:sldMkLst>
          <pc:docMk/>
          <pc:sldMk cId="2624630061" sldId="272"/>
        </pc:sldMkLst>
      </pc:sldChg>
      <pc:sldChg chg="modTransition">
        <pc:chgData name="Justin Ramos" userId="826c975bec02ce65" providerId="LiveId" clId="{C51E5B87-E126-4B69-8C3E-59B71040C369}" dt="2023-01-23T19:38:15.110" v="43"/>
        <pc:sldMkLst>
          <pc:docMk/>
          <pc:sldMk cId="560021826" sldId="317"/>
        </pc:sldMkLst>
      </pc:sldChg>
      <pc:sldChg chg="del">
        <pc:chgData name="Justin Ramos" userId="826c975bec02ce65" providerId="LiveId" clId="{C51E5B87-E126-4B69-8C3E-59B71040C369}" dt="2023-01-23T19:38:01.153" v="40" actId="47"/>
        <pc:sldMkLst>
          <pc:docMk/>
          <pc:sldMk cId="2158886557" sldId="384"/>
        </pc:sldMkLst>
      </pc:sldChg>
      <pc:sldChg chg="modSp mod modTransition">
        <pc:chgData name="Justin Ramos" userId="826c975bec02ce65" providerId="LiveId" clId="{C51E5B87-E126-4B69-8C3E-59B71040C369}" dt="2023-01-23T19:38:13.644" v="42"/>
        <pc:sldMkLst>
          <pc:docMk/>
          <pc:sldMk cId="2313234867" sldId="389"/>
        </pc:sldMkLst>
        <pc:spChg chg="mod">
          <ac:chgData name="Justin Ramos" userId="826c975bec02ce65" providerId="LiveId" clId="{C51E5B87-E126-4B69-8C3E-59B71040C369}" dt="2023-01-23T19:37:55.041" v="39" actId="20577"/>
          <ac:spMkLst>
            <pc:docMk/>
            <pc:sldMk cId="2313234867" sldId="389"/>
            <ac:spMk id="3" creationId="{D3B60D6F-4D0F-4D33-B2A7-159C8583FF00}"/>
          </ac:spMkLst>
        </pc:spChg>
      </pc:sldChg>
      <pc:sldChg chg="modTransition">
        <pc:chgData name="Justin Ramos" userId="826c975bec02ce65" providerId="LiveId" clId="{C51E5B87-E126-4B69-8C3E-59B71040C369}" dt="2023-01-23T19:38:32.986" v="52"/>
        <pc:sldMkLst>
          <pc:docMk/>
          <pc:sldMk cId="3247798845" sldId="391"/>
        </pc:sldMkLst>
      </pc:sldChg>
      <pc:sldChg chg="modTransition">
        <pc:chgData name="Justin Ramos" userId="826c975bec02ce65" providerId="LiveId" clId="{C51E5B87-E126-4B69-8C3E-59B71040C369}" dt="2023-01-23T19:38:16.627" v="44"/>
        <pc:sldMkLst>
          <pc:docMk/>
          <pc:sldMk cId="2138201081" sldId="392"/>
        </pc:sldMkLst>
      </pc:sldChg>
      <pc:sldChg chg="modTransition">
        <pc:chgData name="Justin Ramos" userId="826c975bec02ce65" providerId="LiveId" clId="{C51E5B87-E126-4B69-8C3E-59B71040C369}" dt="2023-01-23T19:38:18.409" v="45"/>
        <pc:sldMkLst>
          <pc:docMk/>
          <pc:sldMk cId="3913231497" sldId="393"/>
        </pc:sldMkLst>
      </pc:sldChg>
      <pc:sldChg chg="modTransition">
        <pc:chgData name="Justin Ramos" userId="826c975bec02ce65" providerId="LiveId" clId="{C51E5B87-E126-4B69-8C3E-59B71040C369}" dt="2023-01-23T19:38:20.437" v="46"/>
        <pc:sldMkLst>
          <pc:docMk/>
          <pc:sldMk cId="149863258" sldId="395"/>
        </pc:sldMkLst>
      </pc:sldChg>
      <pc:sldChg chg="modTransition">
        <pc:chgData name="Justin Ramos" userId="826c975bec02ce65" providerId="LiveId" clId="{C51E5B87-E126-4B69-8C3E-59B71040C369}" dt="2023-01-23T19:38:22.402" v="47"/>
        <pc:sldMkLst>
          <pc:docMk/>
          <pc:sldMk cId="3003102994" sldId="396"/>
        </pc:sldMkLst>
      </pc:sldChg>
      <pc:sldChg chg="modTransition">
        <pc:chgData name="Justin Ramos" userId="826c975bec02ce65" providerId="LiveId" clId="{C51E5B87-E126-4B69-8C3E-59B71040C369}" dt="2023-01-23T19:38:24.927" v="48"/>
        <pc:sldMkLst>
          <pc:docMk/>
          <pc:sldMk cId="3133526181" sldId="397"/>
        </pc:sldMkLst>
      </pc:sldChg>
      <pc:sldChg chg="modTransition">
        <pc:chgData name="Justin Ramos" userId="826c975bec02ce65" providerId="LiveId" clId="{C51E5B87-E126-4B69-8C3E-59B71040C369}" dt="2023-01-23T19:38:26.572" v="49"/>
        <pc:sldMkLst>
          <pc:docMk/>
          <pc:sldMk cId="1109589778" sldId="398"/>
        </pc:sldMkLst>
      </pc:sldChg>
      <pc:sldChg chg="modTransition">
        <pc:chgData name="Justin Ramos" userId="826c975bec02ce65" providerId="LiveId" clId="{C51E5B87-E126-4B69-8C3E-59B71040C369}" dt="2023-01-23T19:38:28.888" v="50"/>
        <pc:sldMkLst>
          <pc:docMk/>
          <pc:sldMk cId="3351674182" sldId="3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HTTP/HTTPS, Load time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Improve the HTTP and HTTPS, remove unnecessary plugins and cache</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Desktop view</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Fix all the alignments and remove the gaps</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Mobile view</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Remove the gaps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Features</a:t>
          </a:r>
        </a:p>
      </dgm:t>
    </dgm:pt>
    <dgm:pt modelId="{986162A7-6F89-4679-B40E-33A17DA21B73}" type="sibTrans" cxnId="{636DE8C5-F706-4BA5-855F-85FD2239E2BE}">
      <dgm:prSet/>
      <dgm:spPr/>
      <dgm:t>
        <a:bodyPr/>
        <a:lstStyle/>
        <a:p>
          <a:endParaRPr lang="en-US" sz="1800"/>
        </a:p>
      </dgm:t>
    </dgm:pt>
    <dgm:pt modelId="{DA9CCCCB-8206-4757-82C8-F885E9D238B5}" type="parTrans" cxnId="{636DE8C5-F706-4BA5-855F-85FD2239E2BE}">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Check the all the features if everything is working fine</a:t>
          </a:r>
          <a:endParaRPr lang="en-US" sz="1800" dirty="0">
            <a:latin typeface="+mn-lt"/>
          </a:endParaRPr>
        </a:p>
      </dgm:t>
    </dgm:pt>
    <dgm:pt modelId="{7EFA60CA-572D-434D-B452-A4ACBAEB4D2C}" type="sibTrans" cxnId="{D9403C73-FB83-47D6-85AE-067D49ED63F2}">
      <dgm:prSet/>
      <dgm:spPr/>
      <dgm:t>
        <a:bodyPr/>
        <a:lstStyle/>
        <a:p>
          <a:endParaRPr lang="en-US" sz="1800"/>
        </a:p>
      </dgm:t>
    </dgm:pt>
    <dgm:pt modelId="{167DA838-BF1F-42A4-81E8-806F40795A14}" type="parTrans" cxnId="{D9403C73-FB83-47D6-85AE-067D49ED63F2}">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Extra features</a:t>
          </a:r>
        </a:p>
      </dgm:t>
    </dgm:pt>
    <dgm:pt modelId="{662A3D6E-7238-444F-BC0B-C7A4321261DB}" type="sibTrans" cxnId="{140A4778-8248-44DE-B78A-23C578A77D7E}">
      <dgm:prSet/>
      <dgm:spPr/>
      <dgm:t>
        <a:bodyPr/>
        <a:lstStyle/>
        <a:p>
          <a:endParaRPr lang="en-US" sz="1800"/>
        </a:p>
      </dgm:t>
    </dgm:pt>
    <dgm:pt modelId="{00CCB400-064A-4EF5-9806-9534D9AC69AD}" type="par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Add extra features, check how much user friendly the website</a:t>
          </a:r>
          <a:endParaRPr lang="en-US" sz="1800" dirty="0">
            <a:latin typeface="+mn-lt"/>
          </a:endParaRPr>
        </a:p>
      </dgm:t>
    </dgm:pt>
    <dgm:pt modelId="{D383A36B-470D-499F-AE13-85A6B2495524}" type="sibTrans" cxnId="{19CF03A0-47BE-4ABD-A62C-A27E16D6C5A3}">
      <dgm:prSet/>
      <dgm:spPr/>
      <dgm:t>
        <a:bodyPr/>
        <a:lstStyle/>
        <a:p>
          <a:endParaRPr lang="en-US" sz="1800"/>
        </a:p>
      </dgm:t>
    </dgm:pt>
    <dgm:pt modelId="{A861A835-3A0D-4B09-8870-87D7FDC7B27F}" type="parTrans" cxnId="{19CF03A0-47BE-4ABD-A62C-A27E16D6C5A3}">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HTTP/HTTPS, Load time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Improve the HTTP and HTTPS, remove unnecessary plugins and cache</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Desktop view</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Fix all the alignments and remove the gaps</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Mobile view</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Remove the gaps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Features</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Check the all the features if everything is working fine</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Extra features</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Add extra features, check how much user friendly the website</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1/23/2023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24708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452498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11</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file:///C:\Users\dcham\OneDrive\Desktop\Mobile\IMG_1811.PNG"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hyperlink" Target="file:///C:\Users\dcham\OneDrive\Desktop\Mobile\IMG_1810.PNG"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file:///C:\Users\dcham\OneDrive\Desktop\Desktop\Screenshot_2023-01-22_12.12.34_PM.png" TargetMode="External"/><Relationship Id="rId2" Type="http://schemas.openxmlformats.org/officeDocument/2006/relationships/hyperlink" Target="file:///C:\Users\dcham\OneDrive\Desktop\Desktop\Screenshot_2023-01-22_12.14.53_PM.png" TargetMode="Externa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hyperlink" Target="file:///C:\Users\dcham\OneDrive\Desktop\Desktop\Screenshot_2023-01-22_12.11.53_PM.png"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file:///C:\Users\dcham\OneDrive\Desktop\Desktop\Screenshot_2023-01-22_12.15.52_PM.png" TargetMode="Externa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hyperlink" Target="file:///C:\Users\dcham\OneDrive\Desktop\Desktop\Screenshot_2023-01-22_12.20.03_PM.png" TargetMode="External"/><Relationship Id="rId1" Type="http://schemas.openxmlformats.org/officeDocument/2006/relationships/slideLayout" Target="../slideLayouts/slideLayout3.xml"/><Relationship Id="rId6" Type="http://schemas.openxmlformats.org/officeDocument/2006/relationships/hyperlink" Target="file:///C:\Users\dcham\OneDrive\Desktop\Desktop\Screenshot_2023-01-22_12.18.40_PM.png" TargetMode="External"/><Relationship Id="rId5" Type="http://schemas.openxmlformats.org/officeDocument/2006/relationships/image" Target="../media/image11.png"/><Relationship Id="rId4" Type="http://schemas.openxmlformats.org/officeDocument/2006/relationships/hyperlink" Target="file:///C:\Users\dcham\OneDrive\Desktop\Desktop\Screenshot_2023-01-22_12.19.10_PM.png"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file:///C:\Users\dcham\OneDrive\Desktop\Mobile\IMG_1806.PNG" TargetMode="Externa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hyperlink" Target="file:///C:\Users\dcham\OneDrive\Desktop\Mobile\IMG_1807.PNG" TargetMode="External"/><Relationship Id="rId1" Type="http://schemas.openxmlformats.org/officeDocument/2006/relationships/slideLayout" Target="../slideLayouts/slideLayout3.xml"/><Relationship Id="rId6" Type="http://schemas.openxmlformats.org/officeDocument/2006/relationships/hyperlink" Target="file:///C:\Users\dcham\OneDrive\Desktop\Mobile\IMG_1809.PNG" TargetMode="External"/><Relationship Id="rId5" Type="http://schemas.openxmlformats.org/officeDocument/2006/relationships/image" Target="../media/image15.PNG"/><Relationship Id="rId4" Type="http://schemas.openxmlformats.org/officeDocument/2006/relationships/hyperlink" Target="file:///C:\Users\dcham\OneDrive\Desktop\Mobile\IMG_1808.PNG" TargetMode="Externa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League Website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Peter Ramos</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9" name="Rectangle 2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E52D0-CF0B-B33B-1C32-CF46A9BEFDA1}"/>
              </a:ext>
            </a:extLst>
          </p:cNvPr>
          <p:cNvSpPr>
            <a:spLocks noGrp="1"/>
          </p:cNvSpPr>
          <p:nvPr>
            <p:ph type="title"/>
          </p:nvPr>
        </p:nvSpPr>
        <p:spPr>
          <a:xfrm>
            <a:off x="550864" y="549275"/>
            <a:ext cx="5437186" cy="2663806"/>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Mobile view problem 2</a:t>
            </a:r>
          </a:p>
        </p:txBody>
      </p:sp>
      <p:pic>
        <p:nvPicPr>
          <p:cNvPr id="18" name="Picture Placeholder 17">
            <a:hlinkClick r:id="rId2" action="ppaction://hlinkfile"/>
            <a:extLst>
              <a:ext uri="{FF2B5EF4-FFF2-40B4-BE49-F238E27FC236}">
                <a16:creationId xmlns:a16="http://schemas.microsoft.com/office/drawing/2014/main" id="{CF1D2B7F-7CAE-049C-6986-D00DA4BA9FD9}"/>
              </a:ext>
            </a:extLst>
          </p:cNvPr>
          <p:cNvPicPr>
            <a:picLocks noGrp="1" noChangeAspect="1"/>
          </p:cNvPicPr>
          <p:nvPr>
            <p:ph type="pic" sz="quarter" idx="16"/>
          </p:nvPr>
        </p:nvPicPr>
        <p:blipFill rotWithShape="1">
          <a:blip r:embed="rId3"/>
          <a:srcRect t="25568" r="1" b="46276"/>
          <a:stretch/>
        </p:blipFill>
        <p:spPr>
          <a:xfrm>
            <a:off x="6557146" y="1"/>
            <a:ext cx="5632453" cy="3428999"/>
          </a:xfrm>
          <a:custGeom>
            <a:avLst/>
            <a:gdLst/>
            <a:ahLst/>
            <a:cxnLst/>
            <a:rect l="l" t="t" r="r" b="b"/>
            <a:pathLst>
              <a:path w="5632453" h="3428999">
                <a:moveTo>
                  <a:pt x="0" y="0"/>
                </a:moveTo>
                <a:lnTo>
                  <a:pt x="5632453" y="0"/>
                </a:lnTo>
                <a:lnTo>
                  <a:pt x="5632453" y="3428999"/>
                </a:lnTo>
                <a:lnTo>
                  <a:pt x="0" y="3428999"/>
                </a:lnTo>
                <a:close/>
              </a:path>
            </a:pathLst>
          </a:custGeom>
        </p:spPr>
      </p:pic>
      <p:pic>
        <p:nvPicPr>
          <p:cNvPr id="16" name="Picture Placeholder 15">
            <a:hlinkClick r:id="rId4" action="ppaction://hlinkfile"/>
            <a:extLst>
              <a:ext uri="{FF2B5EF4-FFF2-40B4-BE49-F238E27FC236}">
                <a16:creationId xmlns:a16="http://schemas.microsoft.com/office/drawing/2014/main" id="{3C32B985-8800-5F1F-B80D-9A1C88D9735F}"/>
              </a:ext>
            </a:extLst>
          </p:cNvPr>
          <p:cNvPicPr>
            <a:picLocks noGrp="1" noChangeAspect="1"/>
          </p:cNvPicPr>
          <p:nvPr>
            <p:ph type="pic" sz="quarter" idx="15"/>
          </p:nvPr>
        </p:nvPicPr>
        <p:blipFill>
          <a:blip r:embed="rId5"/>
          <a:srcRect t="35934" b="35934"/>
          <a:stretch/>
        </p:blipFill>
        <p:spPr>
          <a:xfrm>
            <a:off x="6557147" y="3429002"/>
            <a:ext cx="5632453" cy="3428999"/>
          </a:xfrm>
          <a:custGeom>
            <a:avLst/>
            <a:gdLst/>
            <a:ahLst/>
            <a:cxnLst/>
            <a:rect l="l" t="t" r="r" b="b"/>
            <a:pathLst>
              <a:path w="5632453" h="3428999">
                <a:moveTo>
                  <a:pt x="0" y="0"/>
                </a:moveTo>
                <a:lnTo>
                  <a:pt x="5632453" y="0"/>
                </a:lnTo>
                <a:lnTo>
                  <a:pt x="5632453" y="3428999"/>
                </a:lnTo>
                <a:lnTo>
                  <a:pt x="0" y="3428999"/>
                </a:lnTo>
                <a:close/>
              </a:path>
            </a:pathLst>
          </a:custGeom>
        </p:spPr>
      </p:pic>
      <p:sp>
        <p:nvSpPr>
          <p:cNvPr id="31" name="Rectangle 30">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D0BA4F06-01B2-1382-3A59-042A52158527}"/>
              </a:ext>
            </a:extLst>
          </p:cNvPr>
          <p:cNvSpPr>
            <a:spLocks noGrp="1"/>
          </p:cNvSpPr>
          <p:nvPr>
            <p:ph sz="quarter" idx="15"/>
          </p:nvPr>
        </p:nvSpPr>
        <p:spPr>
          <a:xfrm>
            <a:off x="550863" y="3409936"/>
            <a:ext cx="5437187" cy="2682889"/>
          </a:xfrm>
        </p:spPr>
        <p:txBody>
          <a:bodyPr vert="horz" wrap="square" lIns="0" tIns="0" rIns="0" bIns="0" rtlCol="0" anchor="t">
            <a:normAutofit/>
          </a:bodyPr>
          <a:lstStyle/>
          <a:p>
            <a:pPr>
              <a:lnSpc>
                <a:spcPct val="100000"/>
              </a:lnSpc>
            </a:pPr>
            <a:r>
              <a:rPr lang="en-US" sz="1000" dirty="0"/>
              <a:t>Top</a:t>
            </a:r>
          </a:p>
          <a:p>
            <a:pPr lvl="1">
              <a:lnSpc>
                <a:spcPct val="100000"/>
              </a:lnSpc>
            </a:pPr>
            <a:r>
              <a:rPr lang="en-US" sz="1000" dirty="0"/>
              <a:t>Unnecessary gap on the bottom</a:t>
            </a:r>
          </a:p>
          <a:p>
            <a:pPr>
              <a:lnSpc>
                <a:spcPct val="100000"/>
              </a:lnSpc>
            </a:pPr>
            <a:r>
              <a:rPr lang="en-US" sz="1000" dirty="0"/>
              <a:t>Bottom</a:t>
            </a:r>
          </a:p>
          <a:p>
            <a:pPr lvl="1">
              <a:lnSpc>
                <a:spcPct val="100000"/>
              </a:lnSpc>
            </a:pPr>
            <a:r>
              <a:rPr lang="en-US" sz="1000" dirty="0"/>
              <a:t>Same with the desktop view is this our website or pulled from Pointstreak.com</a:t>
            </a:r>
          </a:p>
          <a:p>
            <a:pPr marL="0" indent="0">
              <a:lnSpc>
                <a:spcPct val="100000"/>
              </a:lnSpc>
              <a:buNone/>
            </a:pPr>
            <a:endParaRPr lang="en-US" sz="1000" dirty="0"/>
          </a:p>
        </p:txBody>
      </p:sp>
      <p:sp>
        <p:nvSpPr>
          <p:cNvPr id="7" name="Date Placeholder 6">
            <a:extLst>
              <a:ext uri="{FF2B5EF4-FFF2-40B4-BE49-F238E27FC236}">
                <a16:creationId xmlns:a16="http://schemas.microsoft.com/office/drawing/2014/main" id="{388C6F68-F5FD-F502-2D45-31C2B8D7618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8" name="Footer Placeholder 7">
            <a:extLst>
              <a:ext uri="{FF2B5EF4-FFF2-40B4-BE49-F238E27FC236}">
                <a16:creationId xmlns:a16="http://schemas.microsoft.com/office/drawing/2014/main" id="{04C3FFE6-AC8F-3845-C9D0-9ABA14ACBFD5}"/>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26FD2F01-5940-C742-40F1-7928283A336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3351674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613414000"/>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2624630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Peter Ramos</a:t>
            </a:r>
          </a:p>
          <a:p>
            <a:r>
              <a:rPr lang="en-US" dirty="0"/>
              <a:t>dchamp16@gmail.com</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Desktop View</a:t>
            </a:r>
          </a:p>
          <a:p>
            <a:r>
              <a:rPr lang="en-US" dirty="0"/>
              <a:t>Mobile View</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one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Speed Up/ </a:t>
            </a:r>
            <a:r>
              <a:rPr lang="en-US" dirty="0" err="1"/>
              <a:t>HyperText</a:t>
            </a:r>
            <a:r>
              <a:rPr lang="en-US" dirty="0"/>
              <a:t> Transfer Protocol Secure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83D3B-029A-5D0A-FDC2-841106ED4BD5}"/>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3000" dirty="0"/>
              <a:t>Not secure | calsummerball.com</a:t>
            </a:r>
            <a:endParaRPr lang="en-US" sz="3000"/>
          </a:p>
        </p:txBody>
      </p:sp>
      <p:grpSp>
        <p:nvGrpSpPr>
          <p:cNvPr id="60" name="Group 5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6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5" name="Oval 6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Content Placeholder 54">
            <a:extLst>
              <a:ext uri="{FF2B5EF4-FFF2-40B4-BE49-F238E27FC236}">
                <a16:creationId xmlns:a16="http://schemas.microsoft.com/office/drawing/2014/main" id="{651A54A1-14FC-8894-2686-4141B7627D76}"/>
              </a:ext>
            </a:extLst>
          </p:cNvPr>
          <p:cNvSpPr>
            <a:spLocks noGrp="1"/>
          </p:cNvSpPr>
          <p:nvPr>
            <p:ph idx="1"/>
          </p:nvPr>
        </p:nvSpPr>
        <p:spPr>
          <a:xfrm>
            <a:off x="550863" y="2635633"/>
            <a:ext cx="3565525" cy="1633565"/>
          </a:xfrm>
        </p:spPr>
        <p:txBody>
          <a:bodyPr anchor="t">
            <a:normAutofit/>
          </a:bodyPr>
          <a:lstStyle/>
          <a:p>
            <a:r>
              <a:rPr lang="en-US" sz="1600" dirty="0"/>
              <a:t>Pros for HTTPS</a:t>
            </a:r>
          </a:p>
          <a:p>
            <a:pPr lvl="1"/>
            <a:r>
              <a:rPr lang="en-US" sz="1000" dirty="0"/>
              <a:t>Visitor has more confident to visit the website</a:t>
            </a:r>
          </a:p>
          <a:p>
            <a:pPr lvl="1"/>
            <a:r>
              <a:rPr lang="en-US" sz="1000" dirty="0"/>
              <a:t>Website is encrypt</a:t>
            </a:r>
          </a:p>
          <a:p>
            <a:pPr lvl="1"/>
            <a:r>
              <a:rPr lang="en-US" sz="1000" dirty="0"/>
              <a:t>Website is verified</a:t>
            </a:r>
          </a:p>
        </p:txBody>
      </p:sp>
      <p:pic>
        <p:nvPicPr>
          <p:cNvPr id="8" name="Content Placeholder 7" descr="A picture containing text&#10;&#10;Description automatically generated">
            <a:extLst>
              <a:ext uri="{FF2B5EF4-FFF2-40B4-BE49-F238E27FC236}">
                <a16:creationId xmlns:a16="http://schemas.microsoft.com/office/drawing/2014/main" id="{831A23FA-A3F7-797D-03C6-8D67588005BF}"/>
              </a:ext>
            </a:extLst>
          </p:cNvPr>
          <p:cNvPicPr>
            <a:picLocks noChangeAspect="1"/>
          </p:cNvPicPr>
          <p:nvPr/>
        </p:nvPicPr>
        <p:blipFill>
          <a:blip r:embed="rId2"/>
          <a:stretch>
            <a:fillRect/>
          </a:stretch>
        </p:blipFill>
        <p:spPr>
          <a:xfrm>
            <a:off x="4550900" y="1434872"/>
            <a:ext cx="7090237" cy="3988257"/>
          </a:xfrm>
          <a:custGeom>
            <a:avLst/>
            <a:gdLst/>
            <a:ahLst/>
            <a:cxnLst/>
            <a:rect l="l" t="t" r="r" b="b"/>
            <a:pathLst>
              <a:path w="7090237" h="5759451">
                <a:moveTo>
                  <a:pt x="0" y="0"/>
                </a:moveTo>
                <a:lnTo>
                  <a:pt x="7090237" y="0"/>
                </a:lnTo>
                <a:lnTo>
                  <a:pt x="7090237" y="5759451"/>
                </a:lnTo>
                <a:lnTo>
                  <a:pt x="0" y="5759451"/>
                </a:lnTo>
                <a:close/>
              </a:path>
            </a:pathLst>
          </a:custGeom>
        </p:spPr>
      </p:pic>
      <p:sp>
        <p:nvSpPr>
          <p:cNvPr id="9" name="Rectangle 8">
            <a:extLst>
              <a:ext uri="{FF2B5EF4-FFF2-40B4-BE49-F238E27FC236}">
                <a16:creationId xmlns:a16="http://schemas.microsoft.com/office/drawing/2014/main" id="{775A3BF8-C1E9-0F65-DF1A-9DE3A759A868}"/>
              </a:ext>
            </a:extLst>
          </p:cNvPr>
          <p:cNvSpPr/>
          <p:nvPr/>
        </p:nvSpPr>
        <p:spPr>
          <a:xfrm>
            <a:off x="4873752" y="1508760"/>
            <a:ext cx="1222248" cy="2377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ontent Placeholder 54">
            <a:extLst>
              <a:ext uri="{FF2B5EF4-FFF2-40B4-BE49-F238E27FC236}">
                <a16:creationId xmlns:a16="http://schemas.microsoft.com/office/drawing/2014/main" id="{19557C09-867E-EF66-FD4F-5BB83BB722DB}"/>
              </a:ext>
            </a:extLst>
          </p:cNvPr>
          <p:cNvSpPr txBox="1">
            <a:spLocks/>
          </p:cNvSpPr>
          <p:nvPr/>
        </p:nvSpPr>
        <p:spPr>
          <a:xfrm>
            <a:off x="550863" y="4269198"/>
            <a:ext cx="3565525" cy="913565"/>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Speeding up the Website</a:t>
            </a:r>
          </a:p>
          <a:p>
            <a:pPr lvl="1"/>
            <a:r>
              <a:rPr lang="en-US" sz="1000" dirty="0"/>
              <a:t>Delete all the cache files and unnecessary plugins</a:t>
            </a:r>
          </a:p>
        </p:txBody>
      </p:sp>
    </p:spTree>
    <p:extLst>
      <p:ext uri="{BB962C8B-B14F-4D97-AF65-F5344CB8AC3E}">
        <p14:creationId xmlns:p14="http://schemas.microsoft.com/office/powerpoint/2010/main" val="2138201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a:t>
            </a:r>
            <a:r>
              <a:rPr lang="en-US" dirty="0"/>
              <a:t>two</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dirty="0"/>
              <a:t>Desktop view inconsistent look </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3913231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9" name="Rectangle 2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727B-0986-CC1A-7990-8010F8AC7368}"/>
              </a:ext>
            </a:extLst>
          </p:cNvPr>
          <p:cNvSpPr>
            <a:spLocks noGrp="1"/>
          </p:cNvSpPr>
          <p:nvPr>
            <p:ph type="title"/>
          </p:nvPr>
        </p:nvSpPr>
        <p:spPr>
          <a:xfrm>
            <a:off x="550864" y="583931"/>
            <a:ext cx="3565524" cy="199785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Desktop view problem 1</a:t>
            </a:r>
          </a:p>
        </p:txBody>
      </p:sp>
      <p:grpSp>
        <p:nvGrpSpPr>
          <p:cNvPr id="31" name="Group 30">
            <a:extLst>
              <a:ext uri="{FF2B5EF4-FFF2-40B4-BE49-F238E27FC236}">
                <a16:creationId xmlns:a16="http://schemas.microsoft.com/office/drawing/2014/main" id="{2FBE69CB-0158-42D0-B5A2-5E48FE5BCC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77957" y="5141872"/>
            <a:ext cx="667802" cy="631474"/>
            <a:chOff x="10478914" y="1506691"/>
            <a:chExt cx="667802" cy="631474"/>
          </a:xfrm>
        </p:grpSpPr>
        <p:sp>
          <p:nvSpPr>
            <p:cNvPr id="32" name="Freeform: Shape 31">
              <a:extLst>
                <a:ext uri="{FF2B5EF4-FFF2-40B4-BE49-F238E27FC236}">
                  <a16:creationId xmlns:a16="http://schemas.microsoft.com/office/drawing/2014/main" id="{8740FB4E-B4D7-4A1F-9666-90119A3495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5A86030F-DAEE-4CB5-B59E-4664C05BE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 name="Content Placeholder 9">
            <a:extLst>
              <a:ext uri="{FF2B5EF4-FFF2-40B4-BE49-F238E27FC236}">
                <a16:creationId xmlns:a16="http://schemas.microsoft.com/office/drawing/2014/main" id="{80522485-35F6-1CD4-F953-3DEA825C7356}"/>
              </a:ext>
            </a:extLst>
          </p:cNvPr>
          <p:cNvSpPr>
            <a:spLocks noGrp="1"/>
          </p:cNvSpPr>
          <p:nvPr>
            <p:ph sz="quarter" idx="15"/>
          </p:nvPr>
        </p:nvSpPr>
        <p:spPr>
          <a:xfrm>
            <a:off x="550863" y="2677306"/>
            <a:ext cx="3565525" cy="3415519"/>
          </a:xfrm>
        </p:spPr>
        <p:txBody>
          <a:bodyPr vert="horz" wrap="square" lIns="0" tIns="0" rIns="0" bIns="0" rtlCol="0" anchor="t">
            <a:normAutofit fontScale="92500"/>
          </a:bodyPr>
          <a:lstStyle/>
          <a:p>
            <a:r>
              <a:rPr lang="en-US" sz="1600" dirty="0"/>
              <a:t>Top left</a:t>
            </a:r>
          </a:p>
          <a:p>
            <a:pPr lvl="1"/>
            <a:r>
              <a:rPr lang="en-US" sz="1400" dirty="0"/>
              <a:t>Unnecessary gap on the top of Roster</a:t>
            </a:r>
          </a:p>
          <a:p>
            <a:r>
              <a:rPr lang="en-US" sz="1500" dirty="0"/>
              <a:t>Top right</a:t>
            </a:r>
          </a:p>
          <a:p>
            <a:pPr lvl="1"/>
            <a:r>
              <a:rPr lang="en-US" sz="1400" dirty="0"/>
              <a:t>Align the drop down</a:t>
            </a:r>
          </a:p>
          <a:p>
            <a:r>
              <a:rPr lang="en-US" sz="1500" dirty="0"/>
              <a:t>Lower left</a:t>
            </a:r>
          </a:p>
          <a:p>
            <a:pPr lvl="1"/>
            <a:r>
              <a:rPr lang="en-US" sz="1400" dirty="0"/>
              <a:t>Unnecessary gap on the bottom of standing</a:t>
            </a:r>
          </a:p>
          <a:p>
            <a:r>
              <a:rPr lang="en-US" sz="1500" dirty="0"/>
              <a:t>Lower Right</a:t>
            </a:r>
          </a:p>
          <a:p>
            <a:pPr lvl="1"/>
            <a:r>
              <a:rPr lang="en-US" sz="1500" dirty="0"/>
              <a:t>Change the footer, </a:t>
            </a:r>
            <a:r>
              <a:rPr lang="en-US" sz="1500" dirty="0" err="1"/>
              <a:t>improvent</a:t>
            </a:r>
            <a:r>
              <a:rPr lang="en-US" sz="1500" dirty="0"/>
              <a:t>, change font or style</a:t>
            </a:r>
          </a:p>
        </p:txBody>
      </p:sp>
      <p:pic>
        <p:nvPicPr>
          <p:cNvPr id="16" name="Picture Placeholder 15" descr="A screenshot of a computer&#10;&#10;Description automatically generated with medium confidence">
            <a:hlinkClick r:id="rId2" action="ppaction://hlinkfile"/>
            <a:extLst>
              <a:ext uri="{FF2B5EF4-FFF2-40B4-BE49-F238E27FC236}">
                <a16:creationId xmlns:a16="http://schemas.microsoft.com/office/drawing/2014/main" id="{11CB4C9D-F5DB-EDE4-E52C-57FB367B59BA}"/>
              </a:ext>
            </a:extLst>
          </p:cNvPr>
          <p:cNvPicPr>
            <a:picLocks noGrp="1" noChangeAspect="1"/>
          </p:cNvPicPr>
          <p:nvPr>
            <p:ph type="pic" sz="quarter" idx="15"/>
          </p:nvPr>
        </p:nvPicPr>
        <p:blipFill rotWithShape="1">
          <a:blip r:embed="rId3"/>
          <a:srcRect l="15762" r="15026" b="-3"/>
          <a:stretch/>
        </p:blipFill>
        <p:spPr>
          <a:xfrm>
            <a:off x="4550898" y="549276"/>
            <a:ext cx="3547818" cy="2883450"/>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2" name="Picture Placeholder 11" descr="A picture containing text&#10;&#10;Description automatically generated">
            <a:hlinkClick r:id="rId4" action="ppaction://hlinkfile"/>
            <a:extLst>
              <a:ext uri="{FF2B5EF4-FFF2-40B4-BE49-F238E27FC236}">
                <a16:creationId xmlns:a16="http://schemas.microsoft.com/office/drawing/2014/main" id="{377C774C-10DA-8988-DC98-330FA6913956}"/>
              </a:ext>
            </a:extLst>
          </p:cNvPr>
          <p:cNvPicPr>
            <a:picLocks noGrp="1" noChangeAspect="1"/>
          </p:cNvPicPr>
          <p:nvPr>
            <p:ph type="pic" sz="quarter" idx="13"/>
          </p:nvPr>
        </p:nvPicPr>
        <p:blipFill rotWithShape="1">
          <a:blip r:embed="rId5"/>
          <a:srcRect l="13460" r="17327" b="-3"/>
          <a:stretch/>
        </p:blipFill>
        <p:spPr>
          <a:xfrm>
            <a:off x="8098719" y="549275"/>
            <a:ext cx="3547818" cy="2883450"/>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8" name="Picture Placeholder 17">
            <a:extLst>
              <a:ext uri="{FF2B5EF4-FFF2-40B4-BE49-F238E27FC236}">
                <a16:creationId xmlns:a16="http://schemas.microsoft.com/office/drawing/2014/main" id="{6086F98A-D81A-82D7-8D43-6E6DB452AA91}"/>
              </a:ext>
            </a:extLst>
          </p:cNvPr>
          <p:cNvPicPr>
            <a:picLocks noGrp="1" noChangeAspect="1"/>
          </p:cNvPicPr>
          <p:nvPr>
            <p:ph type="pic" sz="quarter" idx="16"/>
          </p:nvPr>
        </p:nvPicPr>
        <p:blipFill rotWithShape="1">
          <a:blip r:embed="rId6"/>
          <a:srcRect l="15835" r="14953" b="-3"/>
          <a:stretch/>
        </p:blipFill>
        <p:spPr>
          <a:xfrm>
            <a:off x="4550899" y="3432724"/>
            <a:ext cx="3547818" cy="2883450"/>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4" name="Picture Placeholder 13" descr="A screenshot of a computer&#10;&#10;Description automatically generated with medium confidence">
            <a:hlinkClick r:id="rId7" action="ppaction://hlinkfile"/>
            <a:extLst>
              <a:ext uri="{FF2B5EF4-FFF2-40B4-BE49-F238E27FC236}">
                <a16:creationId xmlns:a16="http://schemas.microsoft.com/office/drawing/2014/main" id="{52EF56D5-2F98-54B6-EFD4-8715C6E1215E}"/>
              </a:ext>
            </a:extLst>
          </p:cNvPr>
          <p:cNvPicPr>
            <a:picLocks noGrp="1" noChangeAspect="1"/>
          </p:cNvPicPr>
          <p:nvPr>
            <p:ph type="pic" sz="quarter" idx="14"/>
          </p:nvPr>
        </p:nvPicPr>
        <p:blipFill rotWithShape="1">
          <a:blip r:embed="rId8"/>
          <a:srcRect l="13231" r="17556" b="-3"/>
          <a:stretch/>
        </p:blipFill>
        <p:spPr>
          <a:xfrm>
            <a:off x="8098719" y="3432723"/>
            <a:ext cx="3547818" cy="2883450"/>
          </a:xfrm>
          <a:custGeom>
            <a:avLst/>
            <a:gdLst/>
            <a:ahLst/>
            <a:cxnLst/>
            <a:rect l="l" t="t" r="r" b="b"/>
            <a:pathLst>
              <a:path w="3547818" h="2883450">
                <a:moveTo>
                  <a:pt x="0" y="0"/>
                </a:moveTo>
                <a:lnTo>
                  <a:pt x="3547818" y="0"/>
                </a:lnTo>
                <a:lnTo>
                  <a:pt x="3547818" y="2883450"/>
                </a:lnTo>
                <a:lnTo>
                  <a:pt x="0" y="2883450"/>
                </a:lnTo>
                <a:close/>
              </a:path>
            </a:pathLst>
          </a:custGeom>
        </p:spPr>
      </p:pic>
      <p:sp>
        <p:nvSpPr>
          <p:cNvPr id="7" name="Date Placeholder 6">
            <a:extLst>
              <a:ext uri="{FF2B5EF4-FFF2-40B4-BE49-F238E27FC236}">
                <a16:creationId xmlns:a16="http://schemas.microsoft.com/office/drawing/2014/main" id="{ED2FEBBE-B342-7BAB-B1DE-8EA509F5F23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8" name="Footer Placeholder 7">
            <a:extLst>
              <a:ext uri="{FF2B5EF4-FFF2-40B4-BE49-F238E27FC236}">
                <a16:creationId xmlns:a16="http://schemas.microsoft.com/office/drawing/2014/main" id="{AB07E727-7D93-4A93-9907-9E3D830B29E4}"/>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DF54A7D1-EA37-8D1B-8E48-4638E2220E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dirty="0">
              <a:solidFill>
                <a:schemeClr val="tx1">
                  <a:alpha val="80000"/>
                </a:schemeClr>
              </a:solidFill>
            </a:endParaRPr>
          </a:p>
        </p:txBody>
      </p:sp>
    </p:spTree>
    <p:extLst>
      <p:ext uri="{BB962C8B-B14F-4D97-AF65-F5344CB8AC3E}">
        <p14:creationId xmlns:p14="http://schemas.microsoft.com/office/powerpoint/2010/main" val="149863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9" name="Rectangle 2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58534-2812-46AF-5256-FA6BC0031DD7}"/>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Desktop view problem 2</a:t>
            </a:r>
          </a:p>
        </p:txBody>
      </p:sp>
      <p:pic>
        <p:nvPicPr>
          <p:cNvPr id="12" name="Picture Placeholder 11" descr="Graphical user interface, application, Word&#10;&#10;Description automatically generated">
            <a:hlinkClick r:id="rId2" action="ppaction://hlinkfile"/>
            <a:extLst>
              <a:ext uri="{FF2B5EF4-FFF2-40B4-BE49-F238E27FC236}">
                <a16:creationId xmlns:a16="http://schemas.microsoft.com/office/drawing/2014/main" id="{4C43CC0B-DD78-8442-195B-2A6773E028A0}"/>
              </a:ext>
            </a:extLst>
          </p:cNvPr>
          <p:cNvPicPr>
            <a:picLocks noGrp="1" noChangeAspect="1"/>
          </p:cNvPicPr>
          <p:nvPr>
            <p:ph type="pic" sz="quarter" idx="13"/>
          </p:nvPr>
        </p:nvPicPr>
        <p:blipFill rotWithShape="1">
          <a:blip r:embed="rId3"/>
          <a:srcRect l="18228" r="19099"/>
          <a:stretch/>
        </p:blipFill>
        <p:spPr>
          <a:xfrm>
            <a:off x="4550897" y="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18" name="Picture Placeholder 17" descr="Text&#10;&#10;Description automatically generated">
            <a:hlinkClick r:id="rId4" action="ppaction://hlinkfile"/>
            <a:extLst>
              <a:ext uri="{FF2B5EF4-FFF2-40B4-BE49-F238E27FC236}">
                <a16:creationId xmlns:a16="http://schemas.microsoft.com/office/drawing/2014/main" id="{7BE7FC5B-A8DF-538C-A34A-DA798E1A8011}"/>
              </a:ext>
            </a:extLst>
          </p:cNvPr>
          <p:cNvPicPr>
            <a:picLocks noGrp="1" noChangeAspect="1"/>
          </p:cNvPicPr>
          <p:nvPr>
            <p:ph type="pic" sz="quarter" idx="16"/>
          </p:nvPr>
        </p:nvPicPr>
        <p:blipFill rotWithShape="1">
          <a:blip r:embed="rId5"/>
          <a:srcRect l="20197" r="17130"/>
          <a:stretch/>
        </p:blipFill>
        <p:spPr>
          <a:xfrm>
            <a:off x="8371452" y="10"/>
            <a:ext cx="3820550" cy="342899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14" name="Picture Placeholder 13" descr="Graphical user interface, text&#10;&#10;Description automatically generated">
            <a:hlinkClick r:id="rId6" action="ppaction://hlinkfile"/>
            <a:extLst>
              <a:ext uri="{FF2B5EF4-FFF2-40B4-BE49-F238E27FC236}">
                <a16:creationId xmlns:a16="http://schemas.microsoft.com/office/drawing/2014/main" id="{4CD53402-2AE7-826E-3A56-DD88D00189FE}"/>
              </a:ext>
            </a:extLst>
          </p:cNvPr>
          <p:cNvPicPr>
            <a:picLocks noGrp="1" noChangeAspect="1"/>
          </p:cNvPicPr>
          <p:nvPr>
            <p:ph type="pic" sz="quarter" idx="14"/>
          </p:nvPr>
        </p:nvPicPr>
        <p:blipFill rotWithShape="1">
          <a:blip r:embed="rId7"/>
          <a:srcRect l="15820" r="21507"/>
          <a:stretch/>
        </p:blipFill>
        <p:spPr>
          <a:xfrm>
            <a:off x="4550897" y="3429001"/>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pic>
        <p:nvPicPr>
          <p:cNvPr id="16" name="Picture Placeholder 15" descr="Graphical user interface, application&#10;&#10;Description automatically generated">
            <a:hlinkClick r:id="rId8" action="ppaction://hlinkfile"/>
            <a:extLst>
              <a:ext uri="{FF2B5EF4-FFF2-40B4-BE49-F238E27FC236}">
                <a16:creationId xmlns:a16="http://schemas.microsoft.com/office/drawing/2014/main" id="{3E85C901-5033-12D2-21B0-80D34BC06D5F}"/>
              </a:ext>
            </a:extLst>
          </p:cNvPr>
          <p:cNvPicPr>
            <a:picLocks noGrp="1" noChangeAspect="1"/>
          </p:cNvPicPr>
          <p:nvPr>
            <p:ph type="pic" sz="quarter" idx="15"/>
          </p:nvPr>
        </p:nvPicPr>
        <p:blipFill rotWithShape="1">
          <a:blip r:embed="rId9"/>
          <a:srcRect l="18768" r="18559"/>
          <a:stretch/>
        </p:blipFill>
        <p:spPr>
          <a:xfrm>
            <a:off x="8371452" y="3428998"/>
            <a:ext cx="3820550" cy="3429001"/>
          </a:xfrm>
          <a:custGeom>
            <a:avLst/>
            <a:gdLst/>
            <a:ahLst/>
            <a:cxnLst/>
            <a:rect l="l" t="t" r="r" b="b"/>
            <a:pathLst>
              <a:path w="3820550" h="3429001">
                <a:moveTo>
                  <a:pt x="0" y="0"/>
                </a:moveTo>
                <a:lnTo>
                  <a:pt x="3820550" y="0"/>
                </a:lnTo>
                <a:lnTo>
                  <a:pt x="3820550" y="3429001"/>
                </a:lnTo>
                <a:lnTo>
                  <a:pt x="0" y="3429001"/>
                </a:lnTo>
                <a:close/>
              </a:path>
            </a:pathLst>
          </a:custGeom>
        </p:spPr>
      </p:pic>
      <p:sp>
        <p:nvSpPr>
          <p:cNvPr id="31" name="Rectangle 30">
            <a:extLst>
              <a:ext uri="{FF2B5EF4-FFF2-40B4-BE49-F238E27FC236}">
                <a16:creationId xmlns:a16="http://schemas.microsoft.com/office/drawing/2014/main" id="{5D97D9DE-1C75-4CA1-AD72-00A176FCD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7856BAE0-E295-5762-3B7B-0EDEA7FFD976}"/>
              </a:ext>
            </a:extLst>
          </p:cNvPr>
          <p:cNvSpPr>
            <a:spLocks noGrp="1"/>
          </p:cNvSpPr>
          <p:nvPr>
            <p:ph sz="quarter" idx="15"/>
          </p:nvPr>
        </p:nvSpPr>
        <p:spPr>
          <a:xfrm>
            <a:off x="550863" y="2677306"/>
            <a:ext cx="3565525" cy="3415519"/>
          </a:xfrm>
        </p:spPr>
        <p:txBody>
          <a:bodyPr vert="horz" wrap="square" lIns="0" tIns="0" rIns="0" bIns="0" rtlCol="0" anchor="t">
            <a:normAutofit fontScale="92500" lnSpcReduction="20000"/>
          </a:bodyPr>
          <a:lstStyle/>
          <a:p>
            <a:r>
              <a:rPr lang="en-US" sz="1600" dirty="0"/>
              <a:t>Top left</a:t>
            </a:r>
          </a:p>
          <a:p>
            <a:pPr lvl="1"/>
            <a:r>
              <a:rPr lang="en-US" sz="1400" dirty="0"/>
              <a:t>Unnecessary gap on the bottom</a:t>
            </a:r>
          </a:p>
          <a:p>
            <a:r>
              <a:rPr lang="en-US" sz="1500" dirty="0"/>
              <a:t>Top right</a:t>
            </a:r>
          </a:p>
          <a:p>
            <a:pPr lvl="1"/>
            <a:r>
              <a:rPr lang="en-US" sz="1400" dirty="0"/>
              <a:t>Unnecessary gap on the bottom</a:t>
            </a:r>
          </a:p>
          <a:p>
            <a:r>
              <a:rPr lang="en-US" sz="1500" dirty="0"/>
              <a:t>Lower left</a:t>
            </a:r>
          </a:p>
          <a:p>
            <a:pPr lvl="1"/>
            <a:r>
              <a:rPr lang="en-US" sz="1400" dirty="0"/>
              <a:t>Inconsistent style from the other standings page</a:t>
            </a:r>
          </a:p>
          <a:p>
            <a:r>
              <a:rPr lang="en-US" sz="1500" dirty="0"/>
              <a:t>Lower Right</a:t>
            </a:r>
          </a:p>
          <a:p>
            <a:pPr lvl="1"/>
            <a:r>
              <a:rPr lang="en-US" sz="1500" dirty="0"/>
              <a:t>Is this our website? Or just </a:t>
            </a:r>
            <a:r>
              <a:rPr lang="en-US" sz="1500" dirty="0" err="1"/>
              <a:t>api</a:t>
            </a:r>
            <a:r>
              <a:rPr lang="en-US" sz="1500" dirty="0"/>
              <a:t> fetch from Pointstreak.com</a:t>
            </a:r>
          </a:p>
          <a:p>
            <a:endParaRPr lang="en-US" sz="1600" dirty="0"/>
          </a:p>
        </p:txBody>
      </p:sp>
      <p:sp>
        <p:nvSpPr>
          <p:cNvPr id="7" name="Date Placeholder 6">
            <a:extLst>
              <a:ext uri="{FF2B5EF4-FFF2-40B4-BE49-F238E27FC236}">
                <a16:creationId xmlns:a16="http://schemas.microsoft.com/office/drawing/2014/main" id="{20F6F85D-335A-80B9-3FC6-401E47174A6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8" name="Footer Placeholder 7">
            <a:extLst>
              <a:ext uri="{FF2B5EF4-FFF2-40B4-BE49-F238E27FC236}">
                <a16:creationId xmlns:a16="http://schemas.microsoft.com/office/drawing/2014/main" id="{ABC63B1B-8DA1-F63C-2038-F8ECEA035D1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895ED900-350E-3C03-CDF3-C15305F7DBB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003102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Topic three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dirty="0"/>
              <a:t>Mobile view inconsistent look </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3133526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9" name="Rectangle 2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E52D0-CF0B-B33B-1C32-CF46A9BEFDA1}"/>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Mobile view problem 1</a:t>
            </a:r>
          </a:p>
        </p:txBody>
      </p:sp>
      <p:sp>
        <p:nvSpPr>
          <p:cNvPr id="10" name="Content Placeholder 9">
            <a:extLst>
              <a:ext uri="{FF2B5EF4-FFF2-40B4-BE49-F238E27FC236}">
                <a16:creationId xmlns:a16="http://schemas.microsoft.com/office/drawing/2014/main" id="{D0BA4F06-01B2-1382-3A59-042A52158527}"/>
              </a:ext>
            </a:extLst>
          </p:cNvPr>
          <p:cNvSpPr>
            <a:spLocks noGrp="1"/>
          </p:cNvSpPr>
          <p:nvPr>
            <p:ph sz="quarter" idx="15"/>
          </p:nvPr>
        </p:nvSpPr>
        <p:spPr>
          <a:xfrm>
            <a:off x="550863" y="2677306"/>
            <a:ext cx="3565525" cy="3415519"/>
          </a:xfrm>
        </p:spPr>
        <p:txBody>
          <a:bodyPr vert="horz" wrap="square" lIns="0" tIns="0" rIns="0" bIns="0" rtlCol="0" anchor="t">
            <a:normAutofit fontScale="92500" lnSpcReduction="20000"/>
          </a:bodyPr>
          <a:lstStyle/>
          <a:p>
            <a:r>
              <a:rPr lang="en-US" sz="1600" dirty="0"/>
              <a:t>Top left</a:t>
            </a:r>
          </a:p>
          <a:p>
            <a:pPr lvl="1"/>
            <a:r>
              <a:rPr lang="en-US" sz="1400" dirty="0"/>
              <a:t>Unnecessary gap on the bottom</a:t>
            </a:r>
          </a:p>
          <a:p>
            <a:r>
              <a:rPr lang="en-US" sz="1500" dirty="0"/>
              <a:t>Top right</a:t>
            </a:r>
          </a:p>
          <a:p>
            <a:pPr lvl="1"/>
            <a:r>
              <a:rPr lang="en-US" sz="1400" dirty="0"/>
              <a:t>Same with the desktop view is this our website or pulled from Pointstreak.com</a:t>
            </a:r>
          </a:p>
          <a:p>
            <a:r>
              <a:rPr lang="en-US" sz="1500" dirty="0"/>
              <a:t>Lower left</a:t>
            </a:r>
          </a:p>
          <a:p>
            <a:pPr lvl="1"/>
            <a:r>
              <a:rPr lang="en-US" sz="1400" dirty="0"/>
              <a:t>Fonts and style are too small hard to read</a:t>
            </a:r>
          </a:p>
          <a:p>
            <a:r>
              <a:rPr lang="en-US" sz="1500" dirty="0"/>
              <a:t>Lower Right</a:t>
            </a:r>
          </a:p>
          <a:p>
            <a:pPr lvl="1"/>
            <a:r>
              <a:rPr lang="en-US" sz="1500" dirty="0"/>
              <a:t>Same with the desktop view this should be reevaluate</a:t>
            </a:r>
          </a:p>
          <a:p>
            <a:endParaRPr lang="en-US" sz="1600" dirty="0"/>
          </a:p>
        </p:txBody>
      </p:sp>
      <p:pic>
        <p:nvPicPr>
          <p:cNvPr id="18" name="Picture Placeholder 17">
            <a:hlinkClick r:id="rId2" action="ppaction://hlinkfile"/>
            <a:extLst>
              <a:ext uri="{FF2B5EF4-FFF2-40B4-BE49-F238E27FC236}">
                <a16:creationId xmlns:a16="http://schemas.microsoft.com/office/drawing/2014/main" id="{CF1D2B7F-7CAE-049C-6986-D00DA4BA9FD9}"/>
              </a:ext>
            </a:extLst>
          </p:cNvPr>
          <p:cNvPicPr>
            <a:picLocks noGrp="1" noChangeAspect="1"/>
          </p:cNvPicPr>
          <p:nvPr>
            <p:ph type="pic" sz="quarter" idx="16"/>
          </p:nvPr>
        </p:nvPicPr>
        <p:blipFill>
          <a:blip r:embed="rId3"/>
          <a:srcRect t="21458" b="21458"/>
          <a:stretch/>
        </p:blipFill>
        <p:spPr>
          <a:xfrm>
            <a:off x="5134397" y="545552"/>
            <a:ext cx="2262068" cy="2794498"/>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6" name="Picture Placeholder 15" descr="Calendar&#10;&#10;Description automatically generated">
            <a:hlinkClick r:id="rId4" action="ppaction://hlinkfile"/>
            <a:extLst>
              <a:ext uri="{FF2B5EF4-FFF2-40B4-BE49-F238E27FC236}">
                <a16:creationId xmlns:a16="http://schemas.microsoft.com/office/drawing/2014/main" id="{3C32B985-8800-5F1F-B80D-9A1C88D9735F}"/>
              </a:ext>
            </a:extLst>
          </p:cNvPr>
          <p:cNvPicPr>
            <a:picLocks noGrp="1" noChangeAspect="1"/>
          </p:cNvPicPr>
          <p:nvPr>
            <p:ph type="pic" sz="quarter" idx="15"/>
          </p:nvPr>
        </p:nvPicPr>
        <p:blipFill>
          <a:blip r:embed="rId5"/>
          <a:srcRect t="21432" b="21432"/>
          <a:stretch>
            <a:fillRect/>
          </a:stretch>
        </p:blipFill>
        <p:spPr>
          <a:xfrm>
            <a:off x="8790167" y="545551"/>
            <a:ext cx="2262068" cy="2794498"/>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4" name="Picture Placeholder 13">
            <a:hlinkClick r:id="rId6" action="ppaction://hlinkfile"/>
            <a:extLst>
              <a:ext uri="{FF2B5EF4-FFF2-40B4-BE49-F238E27FC236}">
                <a16:creationId xmlns:a16="http://schemas.microsoft.com/office/drawing/2014/main" id="{83A50ADC-28BA-9F75-178F-751714CA5708}"/>
              </a:ext>
            </a:extLst>
          </p:cNvPr>
          <p:cNvPicPr>
            <a:picLocks noGrp="1" noChangeAspect="1"/>
          </p:cNvPicPr>
          <p:nvPr>
            <p:ph type="pic" sz="quarter" idx="14"/>
          </p:nvPr>
        </p:nvPicPr>
        <p:blipFill>
          <a:blip r:embed="rId7"/>
          <a:srcRect t="21458" b="21458"/>
          <a:stretch/>
        </p:blipFill>
        <p:spPr>
          <a:xfrm>
            <a:off x="5142087" y="3536950"/>
            <a:ext cx="2246690" cy="2775500"/>
          </a:xfrm>
          <a:custGeom>
            <a:avLst/>
            <a:gdLst/>
            <a:ahLst/>
            <a:cxnLst/>
            <a:rect l="l" t="t" r="r" b="b"/>
            <a:pathLst>
              <a:path w="3547818" h="2883450">
                <a:moveTo>
                  <a:pt x="0" y="0"/>
                </a:moveTo>
                <a:lnTo>
                  <a:pt x="3547818" y="0"/>
                </a:lnTo>
                <a:lnTo>
                  <a:pt x="3547818" y="2883450"/>
                </a:lnTo>
                <a:lnTo>
                  <a:pt x="0" y="2883450"/>
                </a:lnTo>
                <a:close/>
              </a:path>
            </a:pathLst>
          </a:custGeom>
        </p:spPr>
      </p:pic>
      <p:pic>
        <p:nvPicPr>
          <p:cNvPr id="12" name="Picture Placeholder 11" descr="Graphical user interface, text&#10;&#10;Description automatically generated">
            <a:hlinkClick r:id="rId8" action="ppaction://hlinkfile"/>
            <a:extLst>
              <a:ext uri="{FF2B5EF4-FFF2-40B4-BE49-F238E27FC236}">
                <a16:creationId xmlns:a16="http://schemas.microsoft.com/office/drawing/2014/main" id="{D5F88114-0C15-66AE-09DD-9D1631064142}"/>
              </a:ext>
            </a:extLst>
          </p:cNvPr>
          <p:cNvPicPr>
            <a:picLocks noGrp="1" noChangeAspect="1"/>
          </p:cNvPicPr>
          <p:nvPr>
            <p:ph type="pic" sz="quarter" idx="13"/>
          </p:nvPr>
        </p:nvPicPr>
        <p:blipFill>
          <a:blip r:embed="rId9"/>
          <a:srcRect t="21432" b="21432"/>
          <a:stretch>
            <a:fillRect/>
          </a:stretch>
        </p:blipFill>
        <p:spPr>
          <a:xfrm>
            <a:off x="8797856" y="3536949"/>
            <a:ext cx="2246690" cy="2775500"/>
          </a:xfrm>
          <a:custGeom>
            <a:avLst/>
            <a:gdLst/>
            <a:ahLst/>
            <a:cxnLst/>
            <a:rect l="l" t="t" r="r" b="b"/>
            <a:pathLst>
              <a:path w="3547818" h="2883450">
                <a:moveTo>
                  <a:pt x="0" y="0"/>
                </a:moveTo>
                <a:lnTo>
                  <a:pt x="3547818" y="0"/>
                </a:lnTo>
                <a:lnTo>
                  <a:pt x="3547818" y="2883450"/>
                </a:lnTo>
                <a:lnTo>
                  <a:pt x="0" y="2883450"/>
                </a:lnTo>
                <a:close/>
              </a:path>
            </a:pathLst>
          </a:custGeom>
        </p:spPr>
      </p:pic>
      <p:sp>
        <p:nvSpPr>
          <p:cNvPr id="7" name="Date Placeholder 6">
            <a:extLst>
              <a:ext uri="{FF2B5EF4-FFF2-40B4-BE49-F238E27FC236}">
                <a16:creationId xmlns:a16="http://schemas.microsoft.com/office/drawing/2014/main" id="{388C6F68-F5FD-F502-2D45-31C2B8D7618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8" name="Footer Placeholder 7">
            <a:extLst>
              <a:ext uri="{FF2B5EF4-FFF2-40B4-BE49-F238E27FC236}">
                <a16:creationId xmlns:a16="http://schemas.microsoft.com/office/drawing/2014/main" id="{04C3FFE6-AC8F-3845-C9D0-9ABA14ACBFD5}"/>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9" name="Slide Number Placeholder 8">
            <a:extLst>
              <a:ext uri="{FF2B5EF4-FFF2-40B4-BE49-F238E27FC236}">
                <a16:creationId xmlns:a16="http://schemas.microsoft.com/office/drawing/2014/main" id="{26FD2F01-5940-C742-40F1-7928283A336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Tree>
    <p:extLst>
      <p:ext uri="{BB962C8B-B14F-4D97-AF65-F5344CB8AC3E}">
        <p14:creationId xmlns:p14="http://schemas.microsoft.com/office/powerpoint/2010/main" val="1109589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{B515FCA3-D8DF-43AD-AF15-7342C2B758DC}tf33713516_win32</Template>
  <TotalTime>220</TotalTime>
  <Words>376</Words>
  <Application>Microsoft Office PowerPoint</Application>
  <PresentationFormat>Widescreen</PresentationFormat>
  <Paragraphs>95</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Gill Sans MT</vt:lpstr>
      <vt:lpstr>Symbol</vt:lpstr>
      <vt:lpstr>Walbaum Display</vt:lpstr>
      <vt:lpstr>3DFloatVTI</vt:lpstr>
      <vt:lpstr>League Website</vt:lpstr>
      <vt:lpstr>Agenda</vt:lpstr>
      <vt:lpstr>Topic one</vt:lpstr>
      <vt:lpstr>Not secure | calsummerball.com</vt:lpstr>
      <vt:lpstr>Topic two</vt:lpstr>
      <vt:lpstr>Desktop view problem 1</vt:lpstr>
      <vt:lpstr>Desktop view problem 2</vt:lpstr>
      <vt:lpstr>Topic three</vt:lpstr>
      <vt:lpstr>Mobile view problem 1</vt:lpstr>
      <vt:lpstr>Mobile view problem 2</vt:lpstr>
      <vt:lpstr>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League Website</dc:title>
  <dc:creator>Justin Ramos</dc:creator>
  <cp:lastModifiedBy>Justin Ramos</cp:lastModifiedBy>
  <cp:revision>1</cp:revision>
  <dcterms:created xsi:type="dcterms:W3CDTF">2023-01-23T15:58:30Z</dcterms:created>
  <dcterms:modified xsi:type="dcterms:W3CDTF">2023-01-23T19:38:39Z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